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4F31D1-9C59-DA49-BA5C-90A791B9B2B0}" v="2" dt="2025-10-28T17:56:37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7:56:37.849" v="1"/>
      <pc:docMkLst>
        <pc:docMk/>
      </pc:docMkLst>
      <pc:sldMasterChg chg="setBg">
        <pc:chgData name="Brothers, Jeffrey" userId="6e40b7f0-f92e-4e9a-ad33-0e5d6a61616b" providerId="ADAL" clId="{0D4C7DFF-6A03-55F5-B049-D1EB275DC57B}" dt="2025-10-28T17:56:37.849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6"/>
            <a:ext cx="11734800" cy="830997"/>
          </a:xfrm>
        </p:spPr>
        <p:txBody>
          <a:bodyPr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024" y="3886200"/>
            <a:ext cx="966395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208" y="923093"/>
            <a:ext cx="11933584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704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6000" y="1600201"/>
            <a:ext cx="52312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383" y="3013502"/>
            <a:ext cx="11337234" cy="830997"/>
          </a:xfrm>
        </p:spPr>
        <p:txBody>
          <a:bodyPr anchor="ctr" anchorCtr="0"/>
          <a:lstStyle>
            <a:lvl1pPr>
              <a:defRPr sz="5400"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1183" y="1016993"/>
            <a:ext cx="3952460" cy="307777"/>
          </a:xfrm>
        </p:spPr>
        <p:txBody>
          <a:bodyPr anchor="b"/>
          <a:lstStyle>
            <a:lvl1pPr algn="l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7" y="758031"/>
            <a:ext cx="7315200" cy="48277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71183" y="1632883"/>
            <a:ext cx="3952460" cy="39529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7" y="6356351"/>
            <a:ext cx="2844800" cy="365125"/>
          </a:xfrm>
        </p:spPr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78843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357" y="923093"/>
            <a:ext cx="1165528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357" y="1600201"/>
            <a:ext cx="116552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357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78843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CC91A97-D25D-FF6C-C3AD-575854E9F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09D6ABA-72DD-F17A-2964-F737495BA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D62994-7299-326A-68CA-9BE1B572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B83A47-0095-A2E4-22C8-A987FE8B001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1D5E8-C661-9DB5-1BB1-60BC61085F48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5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55045EA-92BC-78F5-28EC-5B48D853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DE2E495-F84D-7C70-ED5B-665CF3CB9AC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4A4678-F02C-8516-069C-5CDA9E1B3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64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18</cp:revision>
  <dcterms:created xsi:type="dcterms:W3CDTF">2017-05-04T22:25:49Z</dcterms:created>
  <dcterms:modified xsi:type="dcterms:W3CDTF">2025-10-28T17:56:47Z</dcterms:modified>
</cp:coreProperties>
</file>